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5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504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>
            <a:spLocks noChangeAspect="1"/>
          </p:cNvSpPr>
          <p:nvPr/>
        </p:nvSpPr>
        <p:spPr>
          <a:xfrm>
            <a:off x="4475688" y="1683801"/>
            <a:ext cx="3240624" cy="3240624"/>
          </a:xfrm>
          <a:prstGeom prst="arc">
            <a:avLst>
              <a:gd name="adj1" fmla="val 52565"/>
              <a:gd name="adj2" fmla="val 7575827"/>
            </a:avLst>
          </a:prstGeom>
          <a:ln w="3175">
            <a:solidFill>
              <a:srgbClr val="55E1DB"/>
            </a:solidFill>
            <a:prstDash val="dash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296208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45388" y="3149600"/>
            <a:ext cx="342900" cy="342900"/>
          </a:xfrm>
          <a:prstGeom prst="ellipse">
            <a:avLst/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75600" y="308356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HREE BODY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29880" y="341122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8939688" y="3201649"/>
            <a:ext cx="68580" cy="55606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0800000">
            <a:off x="8031164" y="3335321"/>
            <a:ext cx="85406" cy="69248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438400" y="5896607"/>
            <a:ext cx="7452360" cy="142875"/>
            <a:chOff x="2438400" y="5448300"/>
            <a:chExt cx="7452360" cy="14287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438400" y="5448300"/>
              <a:ext cx="745236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7490" y="5514975"/>
              <a:ext cx="67741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20340" y="5591175"/>
              <a:ext cx="68884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962238" y="5813230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7682902" y="423927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330718" y="430246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23098" y="458440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104" grpId="0" animBg="1"/>
      <p:bldP spid="108" grpId="0" animBg="1"/>
      <p:bldP spid="1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19941" y="5655935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545394" y="5739312"/>
            <a:ext cx="603091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171768" y="5805987"/>
            <a:ext cx="64250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6568" y="5882187"/>
            <a:ext cx="617736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326194" y="818412"/>
            <a:ext cx="3736258" cy="0"/>
          </a:xfrm>
          <a:prstGeom prst="line">
            <a:avLst/>
          </a:prstGeom>
          <a:ln w="44450">
            <a:gradFill>
              <a:gsLst>
                <a:gs pos="50300">
                  <a:schemeClr val="bg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46464" y="866596"/>
            <a:ext cx="2315988" cy="5863750"/>
          </a:xfrm>
          <a:prstGeom prst="line">
            <a:avLst/>
          </a:prstGeom>
          <a:ln w="44450">
            <a:gradFill>
              <a:gsLst>
                <a:gs pos="0">
                  <a:srgbClr val="E83766">
                    <a:alpha val="0"/>
                  </a:srgbClr>
                </a:gs>
                <a:gs pos="50000">
                  <a:schemeClr val="bg1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6" grpId="0" animBg="1"/>
      <p:bldP spid="77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5202</TotalTime>
  <Words>907</Words>
  <Application>Microsoft Office PowerPoint</Application>
  <PresentationFormat>宽屏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388</cp:revision>
  <dcterms:created xsi:type="dcterms:W3CDTF">2020-06-04T14:13:07Z</dcterms:created>
  <dcterms:modified xsi:type="dcterms:W3CDTF">2020-06-22T05:40:27Z</dcterms:modified>
</cp:coreProperties>
</file>